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321" r:id="rId2"/>
    <p:sldId id="1322" r:id="rId3"/>
    <p:sldId id="1323" r:id="rId4"/>
    <p:sldId id="1324" r:id="rId5"/>
    <p:sldId id="1325" r:id="rId6"/>
    <p:sldId id="132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7881" y="2433733"/>
            <a:ext cx="8345511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372. TOPA AW, KA NUNTAKNA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Take My Life, and Let It Be</a:t>
            </a:r>
          </a:p>
          <a:p>
            <a:r>
              <a:rPr lang="en-US" sz="1500" dirty="0"/>
              <a:t>Rom. 6:13, 16, 19; 12:1</a:t>
            </a:r>
          </a:p>
          <a:p>
            <a:r>
              <a:rPr lang="en-US" sz="1500" dirty="0"/>
              <a:t>Frances </a:t>
            </a:r>
            <a:r>
              <a:rPr lang="en-US" sz="1500" dirty="0" err="1"/>
              <a:t>Ridlex</a:t>
            </a:r>
            <a:r>
              <a:rPr lang="en-US" sz="1500" dirty="0"/>
              <a:t> </a:t>
            </a:r>
            <a:r>
              <a:rPr lang="en-US" sz="1500" dirty="0" err="1"/>
              <a:t>Havergal</a:t>
            </a:r>
            <a:r>
              <a:rPr lang="en-US" sz="1500" dirty="0"/>
              <a:t>, 1836-1879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142697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Tang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5564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la,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a’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Nang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inla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31730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16550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hanciamna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in.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8428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sang in, 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4462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102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372. TOPA AW, KA NUNTAKNA</vt:lpstr>
      <vt:lpstr>1</vt:lpstr>
      <vt:lpstr>2</vt:lpstr>
      <vt:lpstr>3</vt:lpstr>
      <vt:lpstr>4</vt:lpstr>
      <vt:lpstr>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2018-12-15T06:19:18Z</dcterms:modified>
</cp:coreProperties>
</file>